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4BA583-B6A4-40B4-847F-71A50AC62BD0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8F24C0-8B9C-49B3-8359-2BFBACB5619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/>
            <a:t>Real-time Water Monitoring System</a:t>
          </a:r>
          <a:r>
            <a:rPr lang="en-US" b="0" i="0"/>
            <a:t>: Develop a comprehensive system equipped with sensors to monitor water levels, and usage.</a:t>
          </a:r>
          <a:endParaRPr lang="en-US" dirty="0"/>
        </a:p>
      </dgm:t>
    </dgm:pt>
    <dgm:pt modelId="{43EB2CEA-A9D0-4343-ACEE-B14BC07C022D}" type="parTrans" cxnId="{BAB5E2C0-FE45-4364-AA45-58E290E05FD8}">
      <dgm:prSet/>
      <dgm:spPr/>
      <dgm:t>
        <a:bodyPr/>
        <a:lstStyle/>
        <a:p>
          <a:endParaRPr lang="en-US"/>
        </a:p>
      </dgm:t>
    </dgm:pt>
    <dgm:pt modelId="{EAC7DFFB-F682-478F-8248-34AC8F57A1AD}" type="sibTrans" cxnId="{BAB5E2C0-FE45-4364-AA45-58E290E05FD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4E3D4E2-CD84-43E8-B446-B712486D2ED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/>
            <a:t>Automated Control and Optimization</a:t>
          </a:r>
          <a:r>
            <a:rPr lang="en-US" b="0" i="0"/>
            <a:t>: Implement automated control mechanisms within the water management system to optimize water distribution, reduce wastage, and ensure efficient usage.</a:t>
          </a:r>
          <a:endParaRPr lang="en-US"/>
        </a:p>
      </dgm:t>
    </dgm:pt>
    <dgm:pt modelId="{E21D856D-5E96-4EB9-83C4-F04CBC7F1408}" type="parTrans" cxnId="{1D5D1E0A-CC95-4CCE-8D0E-EDD31C2915D9}">
      <dgm:prSet/>
      <dgm:spPr/>
      <dgm:t>
        <a:bodyPr/>
        <a:lstStyle/>
        <a:p>
          <a:endParaRPr lang="en-US"/>
        </a:p>
      </dgm:t>
    </dgm:pt>
    <dgm:pt modelId="{5EC6E96A-D922-4849-ABE4-29DB10894C8F}" type="sibTrans" cxnId="{1D5D1E0A-CC95-4CCE-8D0E-EDD31C2915D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10AD2B0-03EC-43D9-A627-09DEBDD4D88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/>
            <a:t>Leak Detection and Response</a:t>
          </a:r>
          <a:r>
            <a:rPr lang="en-US" b="0" i="0"/>
            <a:t>: Use cloud data and detect abnormal usage.</a:t>
          </a:r>
          <a:endParaRPr lang="en-US"/>
        </a:p>
      </dgm:t>
    </dgm:pt>
    <dgm:pt modelId="{9EFB9370-0913-4BDD-A13B-F6F261F02876}" type="parTrans" cxnId="{B7C68416-8A30-4707-8EB2-DFD0AD9EF41F}">
      <dgm:prSet/>
      <dgm:spPr/>
      <dgm:t>
        <a:bodyPr/>
        <a:lstStyle/>
        <a:p>
          <a:endParaRPr lang="en-US"/>
        </a:p>
      </dgm:t>
    </dgm:pt>
    <dgm:pt modelId="{C6452F6F-678B-4E57-91FC-568DAC7565AE}" type="sibTrans" cxnId="{B7C68416-8A30-4707-8EB2-DFD0AD9EF41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E1F19BA-329C-48BB-B789-1D9123E3EF6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Predict water usage profile </a:t>
          </a:r>
          <a:r>
            <a:rPr lang="en-US" dirty="0"/>
            <a:t>: By using water profile we can predict the water used in each section. </a:t>
          </a:r>
        </a:p>
      </dgm:t>
    </dgm:pt>
    <dgm:pt modelId="{3E422720-A04D-452F-83EC-48F6C789BB56}" type="parTrans" cxnId="{138223B7-1935-47A8-88CA-A444152049EA}">
      <dgm:prSet/>
      <dgm:spPr/>
      <dgm:t>
        <a:bodyPr/>
        <a:lstStyle/>
        <a:p>
          <a:endParaRPr lang="en-US"/>
        </a:p>
      </dgm:t>
    </dgm:pt>
    <dgm:pt modelId="{BB0DCB7B-0DE8-4B24-A6A2-4E3D60BFE4D4}" type="sibTrans" cxnId="{138223B7-1935-47A8-88CA-A444152049EA}">
      <dgm:prSet/>
      <dgm:spPr/>
      <dgm:t>
        <a:bodyPr/>
        <a:lstStyle/>
        <a:p>
          <a:endParaRPr lang="en-US"/>
        </a:p>
      </dgm:t>
    </dgm:pt>
    <dgm:pt modelId="{6D6D1128-40D9-42CD-94E6-F32603728403}" type="pres">
      <dgm:prSet presAssocID="{4C4BA583-B6A4-40B4-847F-71A50AC62BD0}" presName="root" presStyleCnt="0">
        <dgm:presLayoutVars>
          <dgm:dir/>
          <dgm:resizeHandles val="exact"/>
        </dgm:presLayoutVars>
      </dgm:prSet>
      <dgm:spPr/>
    </dgm:pt>
    <dgm:pt modelId="{5CA99F1B-AFA5-44A8-84CD-F4E5588B2B1C}" type="pres">
      <dgm:prSet presAssocID="{4C4BA583-B6A4-40B4-847F-71A50AC62BD0}" presName="container" presStyleCnt="0">
        <dgm:presLayoutVars>
          <dgm:dir/>
          <dgm:resizeHandles val="exact"/>
        </dgm:presLayoutVars>
      </dgm:prSet>
      <dgm:spPr/>
    </dgm:pt>
    <dgm:pt modelId="{779B4A62-568E-4E3A-81DD-B6EE72A695F0}" type="pres">
      <dgm:prSet presAssocID="{BF8F24C0-8B9C-49B3-8359-2BFBACB56196}" presName="compNode" presStyleCnt="0"/>
      <dgm:spPr/>
    </dgm:pt>
    <dgm:pt modelId="{4B7D3284-E9C2-4710-8419-426E0BC0F8FA}" type="pres">
      <dgm:prSet presAssocID="{BF8F24C0-8B9C-49B3-8359-2BFBACB56196}" presName="iconBgRect" presStyleLbl="bgShp" presStyleIdx="0" presStyleCnt="4"/>
      <dgm:spPr/>
    </dgm:pt>
    <dgm:pt modelId="{13150737-08FE-498D-A582-8AD2C2A58BE7}" type="pres">
      <dgm:prSet presAssocID="{BF8F24C0-8B9C-49B3-8359-2BFBACB5619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idge scene"/>
        </a:ext>
      </dgm:extLst>
    </dgm:pt>
    <dgm:pt modelId="{A1912F78-CD16-484F-A1E7-26869303F307}" type="pres">
      <dgm:prSet presAssocID="{BF8F24C0-8B9C-49B3-8359-2BFBACB56196}" presName="spaceRect" presStyleCnt="0"/>
      <dgm:spPr/>
    </dgm:pt>
    <dgm:pt modelId="{BFA714DD-4242-4735-822D-69E0547DD3D1}" type="pres">
      <dgm:prSet presAssocID="{BF8F24C0-8B9C-49B3-8359-2BFBACB56196}" presName="textRect" presStyleLbl="revTx" presStyleIdx="0" presStyleCnt="4">
        <dgm:presLayoutVars>
          <dgm:chMax val="1"/>
          <dgm:chPref val="1"/>
        </dgm:presLayoutVars>
      </dgm:prSet>
      <dgm:spPr/>
    </dgm:pt>
    <dgm:pt modelId="{433652BD-9DC3-45C5-A1E4-87772466B63C}" type="pres">
      <dgm:prSet presAssocID="{EAC7DFFB-F682-478F-8248-34AC8F57A1AD}" presName="sibTrans" presStyleLbl="sibTrans2D1" presStyleIdx="0" presStyleCnt="0"/>
      <dgm:spPr/>
    </dgm:pt>
    <dgm:pt modelId="{2F7198AE-E72B-4A25-8902-910856ABB991}" type="pres">
      <dgm:prSet presAssocID="{D4E3D4E2-CD84-43E8-B446-B712486D2EDD}" presName="compNode" presStyleCnt="0"/>
      <dgm:spPr/>
    </dgm:pt>
    <dgm:pt modelId="{7464FE83-FA72-4742-BBB6-66B75EE24441}" type="pres">
      <dgm:prSet presAssocID="{D4E3D4E2-CD84-43E8-B446-B712486D2EDD}" presName="iconBgRect" presStyleLbl="bgShp" presStyleIdx="1" presStyleCnt="4"/>
      <dgm:spPr/>
    </dgm:pt>
    <dgm:pt modelId="{2613E56D-DE5C-47B8-B86D-B4275D8F3C93}" type="pres">
      <dgm:prSet presAssocID="{D4E3D4E2-CD84-43E8-B446-B712486D2ED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6DCBF72D-ECD4-455C-A8F0-01BCFFF3E256}" type="pres">
      <dgm:prSet presAssocID="{D4E3D4E2-CD84-43E8-B446-B712486D2EDD}" presName="spaceRect" presStyleCnt="0"/>
      <dgm:spPr/>
    </dgm:pt>
    <dgm:pt modelId="{66B22476-03EF-4AB8-B762-66F78F69D08E}" type="pres">
      <dgm:prSet presAssocID="{D4E3D4E2-CD84-43E8-B446-B712486D2EDD}" presName="textRect" presStyleLbl="revTx" presStyleIdx="1" presStyleCnt="4">
        <dgm:presLayoutVars>
          <dgm:chMax val="1"/>
          <dgm:chPref val="1"/>
        </dgm:presLayoutVars>
      </dgm:prSet>
      <dgm:spPr/>
    </dgm:pt>
    <dgm:pt modelId="{722883A9-48EA-4A2E-8D63-CEED7886443C}" type="pres">
      <dgm:prSet presAssocID="{5EC6E96A-D922-4849-ABE4-29DB10894C8F}" presName="sibTrans" presStyleLbl="sibTrans2D1" presStyleIdx="0" presStyleCnt="0"/>
      <dgm:spPr/>
    </dgm:pt>
    <dgm:pt modelId="{174DB820-DC07-4921-935A-2F9E93D18E2A}" type="pres">
      <dgm:prSet presAssocID="{210AD2B0-03EC-43D9-A627-09DEBDD4D887}" presName="compNode" presStyleCnt="0"/>
      <dgm:spPr/>
    </dgm:pt>
    <dgm:pt modelId="{17C34369-A0FC-4F1D-AD79-65F3D5E7A6BA}" type="pres">
      <dgm:prSet presAssocID="{210AD2B0-03EC-43D9-A627-09DEBDD4D887}" presName="iconBgRect" presStyleLbl="bgShp" presStyleIdx="2" presStyleCnt="4"/>
      <dgm:spPr/>
    </dgm:pt>
    <dgm:pt modelId="{A09459D7-0DB3-4340-9FA5-10886EBA699B}" type="pres">
      <dgm:prSet presAssocID="{210AD2B0-03EC-43D9-A627-09DEBDD4D88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yncing Cloud"/>
        </a:ext>
      </dgm:extLst>
    </dgm:pt>
    <dgm:pt modelId="{127B9671-741D-47EF-8636-FCD1CD8BB63C}" type="pres">
      <dgm:prSet presAssocID="{210AD2B0-03EC-43D9-A627-09DEBDD4D887}" presName="spaceRect" presStyleCnt="0"/>
      <dgm:spPr/>
    </dgm:pt>
    <dgm:pt modelId="{B54D352A-E314-4005-B531-C0A54D2B3499}" type="pres">
      <dgm:prSet presAssocID="{210AD2B0-03EC-43D9-A627-09DEBDD4D887}" presName="textRect" presStyleLbl="revTx" presStyleIdx="2" presStyleCnt="4">
        <dgm:presLayoutVars>
          <dgm:chMax val="1"/>
          <dgm:chPref val="1"/>
        </dgm:presLayoutVars>
      </dgm:prSet>
      <dgm:spPr/>
    </dgm:pt>
    <dgm:pt modelId="{0D70B5F1-0F81-4072-9936-2621C28A9F24}" type="pres">
      <dgm:prSet presAssocID="{C6452F6F-678B-4E57-91FC-568DAC7565AE}" presName="sibTrans" presStyleLbl="sibTrans2D1" presStyleIdx="0" presStyleCnt="0"/>
      <dgm:spPr/>
    </dgm:pt>
    <dgm:pt modelId="{4938EB5C-8EDB-4F25-8166-E9AB634F360E}" type="pres">
      <dgm:prSet presAssocID="{6E1F19BA-329C-48BB-B789-1D9123E3EF66}" presName="compNode" presStyleCnt="0"/>
      <dgm:spPr/>
    </dgm:pt>
    <dgm:pt modelId="{16034E31-A9E8-42A6-B822-AE10C24EF84B}" type="pres">
      <dgm:prSet presAssocID="{6E1F19BA-329C-48BB-B789-1D9123E3EF66}" presName="iconBgRect" presStyleLbl="bgShp" presStyleIdx="3" presStyleCnt="4"/>
      <dgm:spPr/>
    </dgm:pt>
    <dgm:pt modelId="{A91FC9DD-2498-452F-BAFB-EB0F3EECD79E}" type="pres">
      <dgm:prSet presAssocID="{6E1F19BA-329C-48BB-B789-1D9123E3EF6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ter"/>
        </a:ext>
      </dgm:extLst>
    </dgm:pt>
    <dgm:pt modelId="{34F99297-7210-490F-9A6D-01B83E85B8D2}" type="pres">
      <dgm:prSet presAssocID="{6E1F19BA-329C-48BB-B789-1D9123E3EF66}" presName="spaceRect" presStyleCnt="0"/>
      <dgm:spPr/>
    </dgm:pt>
    <dgm:pt modelId="{5D5DD491-2C28-494A-8B56-AE6743060AB8}" type="pres">
      <dgm:prSet presAssocID="{6E1F19BA-329C-48BB-B789-1D9123E3EF6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D5D1E0A-CC95-4CCE-8D0E-EDD31C2915D9}" srcId="{4C4BA583-B6A4-40B4-847F-71A50AC62BD0}" destId="{D4E3D4E2-CD84-43E8-B446-B712486D2EDD}" srcOrd="1" destOrd="0" parTransId="{E21D856D-5E96-4EB9-83C4-F04CBC7F1408}" sibTransId="{5EC6E96A-D922-4849-ABE4-29DB10894C8F}"/>
    <dgm:cxn modelId="{B7C68416-8A30-4707-8EB2-DFD0AD9EF41F}" srcId="{4C4BA583-B6A4-40B4-847F-71A50AC62BD0}" destId="{210AD2B0-03EC-43D9-A627-09DEBDD4D887}" srcOrd="2" destOrd="0" parTransId="{9EFB9370-0913-4BDD-A13B-F6F261F02876}" sibTransId="{C6452F6F-678B-4E57-91FC-568DAC7565AE}"/>
    <dgm:cxn modelId="{4DE47E2B-5A1A-429C-A6DA-71421B350B99}" type="presOf" srcId="{4C4BA583-B6A4-40B4-847F-71A50AC62BD0}" destId="{6D6D1128-40D9-42CD-94E6-F32603728403}" srcOrd="0" destOrd="0" presId="urn:microsoft.com/office/officeart/2018/2/layout/IconCircleList"/>
    <dgm:cxn modelId="{80AFA044-882E-4595-A30B-A66D2B2E3CA8}" type="presOf" srcId="{BF8F24C0-8B9C-49B3-8359-2BFBACB56196}" destId="{BFA714DD-4242-4735-822D-69E0547DD3D1}" srcOrd="0" destOrd="0" presId="urn:microsoft.com/office/officeart/2018/2/layout/IconCircleList"/>
    <dgm:cxn modelId="{6FEE8AA7-2862-493F-9DDD-4A026B01DD26}" type="presOf" srcId="{5EC6E96A-D922-4849-ABE4-29DB10894C8F}" destId="{722883A9-48EA-4A2E-8D63-CEED7886443C}" srcOrd="0" destOrd="0" presId="urn:microsoft.com/office/officeart/2018/2/layout/IconCircleList"/>
    <dgm:cxn modelId="{138223B7-1935-47A8-88CA-A444152049EA}" srcId="{4C4BA583-B6A4-40B4-847F-71A50AC62BD0}" destId="{6E1F19BA-329C-48BB-B789-1D9123E3EF66}" srcOrd="3" destOrd="0" parTransId="{3E422720-A04D-452F-83EC-48F6C789BB56}" sibTransId="{BB0DCB7B-0DE8-4B24-A6A2-4E3D60BFE4D4}"/>
    <dgm:cxn modelId="{BAB5E2C0-FE45-4364-AA45-58E290E05FD8}" srcId="{4C4BA583-B6A4-40B4-847F-71A50AC62BD0}" destId="{BF8F24C0-8B9C-49B3-8359-2BFBACB56196}" srcOrd="0" destOrd="0" parTransId="{43EB2CEA-A9D0-4343-ACEE-B14BC07C022D}" sibTransId="{EAC7DFFB-F682-478F-8248-34AC8F57A1AD}"/>
    <dgm:cxn modelId="{A764C9C9-7467-4EAB-B0FD-790DC663ED5F}" type="presOf" srcId="{6E1F19BA-329C-48BB-B789-1D9123E3EF66}" destId="{5D5DD491-2C28-494A-8B56-AE6743060AB8}" srcOrd="0" destOrd="0" presId="urn:microsoft.com/office/officeart/2018/2/layout/IconCircleList"/>
    <dgm:cxn modelId="{F73E8AF0-5F51-433A-858B-53C1F30A8B46}" type="presOf" srcId="{EAC7DFFB-F682-478F-8248-34AC8F57A1AD}" destId="{433652BD-9DC3-45C5-A1E4-87772466B63C}" srcOrd="0" destOrd="0" presId="urn:microsoft.com/office/officeart/2018/2/layout/IconCircleList"/>
    <dgm:cxn modelId="{6AD085F5-7C35-4B5C-8FF7-71EAE9224186}" type="presOf" srcId="{D4E3D4E2-CD84-43E8-B446-B712486D2EDD}" destId="{66B22476-03EF-4AB8-B762-66F78F69D08E}" srcOrd="0" destOrd="0" presId="urn:microsoft.com/office/officeart/2018/2/layout/IconCircleList"/>
    <dgm:cxn modelId="{C7C46DF9-2131-42FC-ACE4-849E224A4021}" type="presOf" srcId="{210AD2B0-03EC-43D9-A627-09DEBDD4D887}" destId="{B54D352A-E314-4005-B531-C0A54D2B3499}" srcOrd="0" destOrd="0" presId="urn:microsoft.com/office/officeart/2018/2/layout/IconCircleList"/>
    <dgm:cxn modelId="{B73ED3FC-0636-45AE-B233-4FD177C1B2D9}" type="presOf" srcId="{C6452F6F-678B-4E57-91FC-568DAC7565AE}" destId="{0D70B5F1-0F81-4072-9936-2621C28A9F24}" srcOrd="0" destOrd="0" presId="urn:microsoft.com/office/officeart/2018/2/layout/IconCircleList"/>
    <dgm:cxn modelId="{CE1C6AA7-DD2E-47F8-8990-144C8ABD3C99}" type="presParOf" srcId="{6D6D1128-40D9-42CD-94E6-F32603728403}" destId="{5CA99F1B-AFA5-44A8-84CD-F4E5588B2B1C}" srcOrd="0" destOrd="0" presId="urn:microsoft.com/office/officeart/2018/2/layout/IconCircleList"/>
    <dgm:cxn modelId="{D6E7901B-C72D-45C8-925F-109B27DBBF98}" type="presParOf" srcId="{5CA99F1B-AFA5-44A8-84CD-F4E5588B2B1C}" destId="{779B4A62-568E-4E3A-81DD-B6EE72A695F0}" srcOrd="0" destOrd="0" presId="urn:microsoft.com/office/officeart/2018/2/layout/IconCircleList"/>
    <dgm:cxn modelId="{83B3496B-3DC2-4598-A4FF-5992F346F0C4}" type="presParOf" srcId="{779B4A62-568E-4E3A-81DD-B6EE72A695F0}" destId="{4B7D3284-E9C2-4710-8419-426E0BC0F8FA}" srcOrd="0" destOrd="0" presId="urn:microsoft.com/office/officeart/2018/2/layout/IconCircleList"/>
    <dgm:cxn modelId="{D413BFF5-DD74-4EE8-BA84-F67DAB546676}" type="presParOf" srcId="{779B4A62-568E-4E3A-81DD-B6EE72A695F0}" destId="{13150737-08FE-498D-A582-8AD2C2A58BE7}" srcOrd="1" destOrd="0" presId="urn:microsoft.com/office/officeart/2018/2/layout/IconCircleList"/>
    <dgm:cxn modelId="{2627F5C9-15F0-41B8-8148-2C34302F84B4}" type="presParOf" srcId="{779B4A62-568E-4E3A-81DD-B6EE72A695F0}" destId="{A1912F78-CD16-484F-A1E7-26869303F307}" srcOrd="2" destOrd="0" presId="urn:microsoft.com/office/officeart/2018/2/layout/IconCircleList"/>
    <dgm:cxn modelId="{76BFD36E-523E-48E7-B26B-293E66B558BD}" type="presParOf" srcId="{779B4A62-568E-4E3A-81DD-B6EE72A695F0}" destId="{BFA714DD-4242-4735-822D-69E0547DD3D1}" srcOrd="3" destOrd="0" presId="urn:microsoft.com/office/officeart/2018/2/layout/IconCircleList"/>
    <dgm:cxn modelId="{5BC8FD72-421A-461D-A351-64062B04C1F9}" type="presParOf" srcId="{5CA99F1B-AFA5-44A8-84CD-F4E5588B2B1C}" destId="{433652BD-9DC3-45C5-A1E4-87772466B63C}" srcOrd="1" destOrd="0" presId="urn:microsoft.com/office/officeart/2018/2/layout/IconCircleList"/>
    <dgm:cxn modelId="{CC5D8503-AEFD-4209-B6D2-0CA77555B2F0}" type="presParOf" srcId="{5CA99F1B-AFA5-44A8-84CD-F4E5588B2B1C}" destId="{2F7198AE-E72B-4A25-8902-910856ABB991}" srcOrd="2" destOrd="0" presId="urn:microsoft.com/office/officeart/2018/2/layout/IconCircleList"/>
    <dgm:cxn modelId="{27002B6E-5F5C-4785-8BCE-F4504BD18EA7}" type="presParOf" srcId="{2F7198AE-E72B-4A25-8902-910856ABB991}" destId="{7464FE83-FA72-4742-BBB6-66B75EE24441}" srcOrd="0" destOrd="0" presId="urn:microsoft.com/office/officeart/2018/2/layout/IconCircleList"/>
    <dgm:cxn modelId="{2C676337-D111-48F7-B342-3CA7D64F7776}" type="presParOf" srcId="{2F7198AE-E72B-4A25-8902-910856ABB991}" destId="{2613E56D-DE5C-47B8-B86D-B4275D8F3C93}" srcOrd="1" destOrd="0" presId="urn:microsoft.com/office/officeart/2018/2/layout/IconCircleList"/>
    <dgm:cxn modelId="{B121EC72-4C58-418D-9890-99619A41AFE5}" type="presParOf" srcId="{2F7198AE-E72B-4A25-8902-910856ABB991}" destId="{6DCBF72D-ECD4-455C-A8F0-01BCFFF3E256}" srcOrd="2" destOrd="0" presId="urn:microsoft.com/office/officeart/2018/2/layout/IconCircleList"/>
    <dgm:cxn modelId="{484C760A-FD29-4573-896C-572DDD9D7DA7}" type="presParOf" srcId="{2F7198AE-E72B-4A25-8902-910856ABB991}" destId="{66B22476-03EF-4AB8-B762-66F78F69D08E}" srcOrd="3" destOrd="0" presId="urn:microsoft.com/office/officeart/2018/2/layout/IconCircleList"/>
    <dgm:cxn modelId="{93380DAB-EFBC-4C74-BB2D-AFA0222BB5FA}" type="presParOf" srcId="{5CA99F1B-AFA5-44A8-84CD-F4E5588B2B1C}" destId="{722883A9-48EA-4A2E-8D63-CEED7886443C}" srcOrd="3" destOrd="0" presId="urn:microsoft.com/office/officeart/2018/2/layout/IconCircleList"/>
    <dgm:cxn modelId="{4955C95F-E066-4D7D-9BCE-09929D775882}" type="presParOf" srcId="{5CA99F1B-AFA5-44A8-84CD-F4E5588B2B1C}" destId="{174DB820-DC07-4921-935A-2F9E93D18E2A}" srcOrd="4" destOrd="0" presId="urn:microsoft.com/office/officeart/2018/2/layout/IconCircleList"/>
    <dgm:cxn modelId="{0827BC37-DBDA-4071-9D46-67CEE34F55CD}" type="presParOf" srcId="{174DB820-DC07-4921-935A-2F9E93D18E2A}" destId="{17C34369-A0FC-4F1D-AD79-65F3D5E7A6BA}" srcOrd="0" destOrd="0" presId="urn:microsoft.com/office/officeart/2018/2/layout/IconCircleList"/>
    <dgm:cxn modelId="{538739B6-0758-4C76-9BA7-03057502D100}" type="presParOf" srcId="{174DB820-DC07-4921-935A-2F9E93D18E2A}" destId="{A09459D7-0DB3-4340-9FA5-10886EBA699B}" srcOrd="1" destOrd="0" presId="urn:microsoft.com/office/officeart/2018/2/layout/IconCircleList"/>
    <dgm:cxn modelId="{FC27CE30-10F3-4044-AA36-D597A1EC76BA}" type="presParOf" srcId="{174DB820-DC07-4921-935A-2F9E93D18E2A}" destId="{127B9671-741D-47EF-8636-FCD1CD8BB63C}" srcOrd="2" destOrd="0" presId="urn:microsoft.com/office/officeart/2018/2/layout/IconCircleList"/>
    <dgm:cxn modelId="{CBBA727F-A689-479F-A7A3-979E46E36BD7}" type="presParOf" srcId="{174DB820-DC07-4921-935A-2F9E93D18E2A}" destId="{B54D352A-E314-4005-B531-C0A54D2B3499}" srcOrd="3" destOrd="0" presId="urn:microsoft.com/office/officeart/2018/2/layout/IconCircleList"/>
    <dgm:cxn modelId="{16C55753-C8B2-4FE1-BFAA-D13FF6327AC0}" type="presParOf" srcId="{5CA99F1B-AFA5-44A8-84CD-F4E5588B2B1C}" destId="{0D70B5F1-0F81-4072-9936-2621C28A9F24}" srcOrd="5" destOrd="0" presId="urn:microsoft.com/office/officeart/2018/2/layout/IconCircleList"/>
    <dgm:cxn modelId="{E47932BF-D0E7-4AEF-9C7A-F60BE4708E61}" type="presParOf" srcId="{5CA99F1B-AFA5-44A8-84CD-F4E5588B2B1C}" destId="{4938EB5C-8EDB-4F25-8166-E9AB634F360E}" srcOrd="6" destOrd="0" presId="urn:microsoft.com/office/officeart/2018/2/layout/IconCircleList"/>
    <dgm:cxn modelId="{E2990FB4-6F9D-4586-8AB2-97EF30FF4317}" type="presParOf" srcId="{4938EB5C-8EDB-4F25-8166-E9AB634F360E}" destId="{16034E31-A9E8-42A6-B822-AE10C24EF84B}" srcOrd="0" destOrd="0" presId="urn:microsoft.com/office/officeart/2018/2/layout/IconCircleList"/>
    <dgm:cxn modelId="{F928EE19-D04F-42D0-86F7-FBAC8879BADE}" type="presParOf" srcId="{4938EB5C-8EDB-4F25-8166-E9AB634F360E}" destId="{A91FC9DD-2498-452F-BAFB-EB0F3EECD79E}" srcOrd="1" destOrd="0" presId="urn:microsoft.com/office/officeart/2018/2/layout/IconCircleList"/>
    <dgm:cxn modelId="{E2AB4E07-D160-4B45-8A53-58953577200C}" type="presParOf" srcId="{4938EB5C-8EDB-4F25-8166-E9AB634F360E}" destId="{34F99297-7210-490F-9A6D-01B83E85B8D2}" srcOrd="2" destOrd="0" presId="urn:microsoft.com/office/officeart/2018/2/layout/IconCircleList"/>
    <dgm:cxn modelId="{4E277D3F-96A0-4B71-B27F-90AD323B4433}" type="presParOf" srcId="{4938EB5C-8EDB-4F25-8166-E9AB634F360E}" destId="{5D5DD491-2C28-494A-8B56-AE6743060AB8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B8395A-CD89-4BB0-856A-F5A9523F124E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821CEA-BC5A-4C81-90A1-519D852CECF4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UART communication of ESP8266 is done.</a:t>
          </a:r>
        </a:p>
      </dgm:t>
    </dgm:pt>
    <dgm:pt modelId="{E3C32C34-99DB-4CE1-9F81-76462C1DBEDB}" type="parTrans" cxnId="{945BBE15-84A0-4C19-8025-7B48324B56AC}">
      <dgm:prSet/>
      <dgm:spPr/>
      <dgm:t>
        <a:bodyPr/>
        <a:lstStyle/>
        <a:p>
          <a:endParaRPr lang="en-US"/>
        </a:p>
      </dgm:t>
    </dgm:pt>
    <dgm:pt modelId="{14CD07B9-A845-4A11-9D57-5689A249A226}" type="sibTrans" cxnId="{945BBE15-84A0-4C19-8025-7B48324B56AC}">
      <dgm:prSet/>
      <dgm:spPr/>
      <dgm:t>
        <a:bodyPr/>
        <a:lstStyle/>
        <a:p>
          <a:endParaRPr lang="en-US"/>
        </a:p>
      </dgm:t>
    </dgm:pt>
    <dgm:pt modelId="{2E6B44DB-9CB6-45CE-980E-D1D4B165D47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Initialization of ultrasonic sensor is done.</a:t>
          </a:r>
        </a:p>
      </dgm:t>
    </dgm:pt>
    <dgm:pt modelId="{8A6A01F7-B90D-4B54-818A-D580769946A6}" type="parTrans" cxnId="{B4EDEA4F-9160-4006-AF97-0BB00C770778}">
      <dgm:prSet/>
      <dgm:spPr/>
      <dgm:t>
        <a:bodyPr/>
        <a:lstStyle/>
        <a:p>
          <a:endParaRPr lang="en-US"/>
        </a:p>
      </dgm:t>
    </dgm:pt>
    <dgm:pt modelId="{6CA641E1-FFC5-4722-944F-801E045A2B22}" type="sibTrans" cxnId="{B4EDEA4F-9160-4006-AF97-0BB00C770778}">
      <dgm:prSet/>
      <dgm:spPr/>
      <dgm:t>
        <a:bodyPr/>
        <a:lstStyle/>
        <a:p>
          <a:endParaRPr lang="en-US"/>
        </a:p>
      </dgm:t>
    </dgm:pt>
    <dgm:pt modelId="{E83CF5B9-9A14-40AA-80FF-4AE60C3A7C5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Motor control with motor driver is done.</a:t>
          </a:r>
        </a:p>
      </dgm:t>
    </dgm:pt>
    <dgm:pt modelId="{F7B56026-6B36-4D92-A559-4B6AB659A027}" type="parTrans" cxnId="{8E47B821-261D-47BD-9996-03C919B0CC04}">
      <dgm:prSet/>
      <dgm:spPr/>
      <dgm:t>
        <a:bodyPr/>
        <a:lstStyle/>
        <a:p>
          <a:endParaRPr lang="en-US"/>
        </a:p>
      </dgm:t>
    </dgm:pt>
    <dgm:pt modelId="{D9087239-CCA4-4A5B-A88C-483617C8CAAF}" type="sibTrans" cxnId="{8E47B821-261D-47BD-9996-03C919B0CC04}">
      <dgm:prSet/>
      <dgm:spPr/>
      <dgm:t>
        <a:bodyPr/>
        <a:lstStyle/>
        <a:p>
          <a:endParaRPr lang="en-US"/>
        </a:p>
      </dgm:t>
    </dgm:pt>
    <dgm:pt modelId="{55128762-B76C-473C-A78B-988BAADC2F96}" type="pres">
      <dgm:prSet presAssocID="{18B8395A-CD89-4BB0-856A-F5A9523F124E}" presName="root" presStyleCnt="0">
        <dgm:presLayoutVars>
          <dgm:dir/>
          <dgm:resizeHandles val="exact"/>
        </dgm:presLayoutVars>
      </dgm:prSet>
      <dgm:spPr/>
    </dgm:pt>
    <dgm:pt modelId="{E217647F-5A8D-40A4-BC89-7C45ED6687C4}" type="pres">
      <dgm:prSet presAssocID="{C6821CEA-BC5A-4C81-90A1-519D852CECF4}" presName="compNode" presStyleCnt="0"/>
      <dgm:spPr/>
    </dgm:pt>
    <dgm:pt modelId="{13FEE97B-F585-41A4-B937-CCFDF42B427D}" type="pres">
      <dgm:prSet presAssocID="{C6821CEA-BC5A-4C81-90A1-519D852CECF4}" presName="iconBgRect" presStyleLbl="bgShp" presStyleIdx="0" presStyleCnt="3"/>
      <dgm:spPr/>
    </dgm:pt>
    <dgm:pt modelId="{45427D7C-5289-41B6-8A4D-A9BC766B173B}" type="pres">
      <dgm:prSet presAssocID="{C6821CEA-BC5A-4C81-90A1-519D852CECF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code"/>
        </a:ext>
      </dgm:extLst>
    </dgm:pt>
    <dgm:pt modelId="{4346A1EF-618F-4109-B35E-15192942EDC7}" type="pres">
      <dgm:prSet presAssocID="{C6821CEA-BC5A-4C81-90A1-519D852CECF4}" presName="spaceRect" presStyleCnt="0"/>
      <dgm:spPr/>
    </dgm:pt>
    <dgm:pt modelId="{F7D42570-8933-4CDD-8882-7DE2BAD77D10}" type="pres">
      <dgm:prSet presAssocID="{C6821CEA-BC5A-4C81-90A1-519D852CECF4}" presName="textRect" presStyleLbl="revTx" presStyleIdx="0" presStyleCnt="3">
        <dgm:presLayoutVars>
          <dgm:chMax val="1"/>
          <dgm:chPref val="1"/>
        </dgm:presLayoutVars>
      </dgm:prSet>
      <dgm:spPr/>
    </dgm:pt>
    <dgm:pt modelId="{52E672BD-E9EA-40E4-BE23-E883DC663003}" type="pres">
      <dgm:prSet presAssocID="{14CD07B9-A845-4A11-9D57-5689A249A226}" presName="sibTrans" presStyleCnt="0"/>
      <dgm:spPr/>
    </dgm:pt>
    <dgm:pt modelId="{E09D76FF-5C2B-4743-8CEC-2F82D34C13B2}" type="pres">
      <dgm:prSet presAssocID="{2E6B44DB-9CB6-45CE-980E-D1D4B165D470}" presName="compNode" presStyleCnt="0"/>
      <dgm:spPr/>
    </dgm:pt>
    <dgm:pt modelId="{85E10314-B02A-4954-BFAA-B4D5B76458C1}" type="pres">
      <dgm:prSet presAssocID="{2E6B44DB-9CB6-45CE-980E-D1D4B165D470}" presName="iconBgRect" presStyleLbl="bgShp" presStyleIdx="1" presStyleCnt="3"/>
      <dgm:spPr/>
    </dgm:pt>
    <dgm:pt modelId="{3E983109-6946-4DC8-8AC3-0C3C6F5B9DC2}" type="pres">
      <dgm:prSet presAssocID="{2E6B44DB-9CB6-45CE-980E-D1D4B165D47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ream"/>
        </a:ext>
      </dgm:extLst>
    </dgm:pt>
    <dgm:pt modelId="{66F6F502-8705-418E-9424-DD1518AD0574}" type="pres">
      <dgm:prSet presAssocID="{2E6B44DB-9CB6-45CE-980E-D1D4B165D470}" presName="spaceRect" presStyleCnt="0"/>
      <dgm:spPr/>
    </dgm:pt>
    <dgm:pt modelId="{4FA7725C-B437-4686-A850-1744DAB507A6}" type="pres">
      <dgm:prSet presAssocID="{2E6B44DB-9CB6-45CE-980E-D1D4B165D470}" presName="textRect" presStyleLbl="revTx" presStyleIdx="1" presStyleCnt="3">
        <dgm:presLayoutVars>
          <dgm:chMax val="1"/>
          <dgm:chPref val="1"/>
        </dgm:presLayoutVars>
      </dgm:prSet>
      <dgm:spPr/>
    </dgm:pt>
    <dgm:pt modelId="{741DB292-3C2D-4512-996D-BCDCCEC94736}" type="pres">
      <dgm:prSet presAssocID="{6CA641E1-FFC5-4722-944F-801E045A2B22}" presName="sibTrans" presStyleCnt="0"/>
      <dgm:spPr/>
    </dgm:pt>
    <dgm:pt modelId="{DFDB70D9-5BFC-42AD-B172-64B9DB0EA143}" type="pres">
      <dgm:prSet presAssocID="{E83CF5B9-9A14-40AA-80FF-4AE60C3A7C5B}" presName="compNode" presStyleCnt="0"/>
      <dgm:spPr/>
    </dgm:pt>
    <dgm:pt modelId="{6F751B1E-E95E-47DC-9A33-B651F9C508B9}" type="pres">
      <dgm:prSet presAssocID="{E83CF5B9-9A14-40AA-80FF-4AE60C3A7C5B}" presName="iconBgRect" presStyleLbl="bgShp" presStyleIdx="2" presStyleCnt="3"/>
      <dgm:spPr/>
    </dgm:pt>
    <dgm:pt modelId="{E5BA21DE-7A27-485C-867B-27948826E8A8}" type="pres">
      <dgm:prSet presAssocID="{E83CF5B9-9A14-40AA-80FF-4AE60C3A7C5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ooter"/>
        </a:ext>
      </dgm:extLst>
    </dgm:pt>
    <dgm:pt modelId="{3EF53B8F-ED37-4ABD-98F5-58D80FE7FA74}" type="pres">
      <dgm:prSet presAssocID="{E83CF5B9-9A14-40AA-80FF-4AE60C3A7C5B}" presName="spaceRect" presStyleCnt="0"/>
      <dgm:spPr/>
    </dgm:pt>
    <dgm:pt modelId="{17890543-A433-41B3-BF57-E90252767822}" type="pres">
      <dgm:prSet presAssocID="{E83CF5B9-9A14-40AA-80FF-4AE60C3A7C5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945BBE15-84A0-4C19-8025-7B48324B56AC}" srcId="{18B8395A-CD89-4BB0-856A-F5A9523F124E}" destId="{C6821CEA-BC5A-4C81-90A1-519D852CECF4}" srcOrd="0" destOrd="0" parTransId="{E3C32C34-99DB-4CE1-9F81-76462C1DBEDB}" sibTransId="{14CD07B9-A845-4A11-9D57-5689A249A226}"/>
    <dgm:cxn modelId="{8E47B821-261D-47BD-9996-03C919B0CC04}" srcId="{18B8395A-CD89-4BB0-856A-F5A9523F124E}" destId="{E83CF5B9-9A14-40AA-80FF-4AE60C3A7C5B}" srcOrd="2" destOrd="0" parTransId="{F7B56026-6B36-4D92-A559-4B6AB659A027}" sibTransId="{D9087239-CCA4-4A5B-A88C-483617C8CAAF}"/>
    <dgm:cxn modelId="{B4EDEA4F-9160-4006-AF97-0BB00C770778}" srcId="{18B8395A-CD89-4BB0-856A-F5A9523F124E}" destId="{2E6B44DB-9CB6-45CE-980E-D1D4B165D470}" srcOrd="1" destOrd="0" parTransId="{8A6A01F7-B90D-4B54-818A-D580769946A6}" sibTransId="{6CA641E1-FFC5-4722-944F-801E045A2B22}"/>
    <dgm:cxn modelId="{43E7E484-3123-4CE5-9C47-AFE3EFDA599F}" type="presOf" srcId="{E83CF5B9-9A14-40AA-80FF-4AE60C3A7C5B}" destId="{17890543-A433-41B3-BF57-E90252767822}" srcOrd="0" destOrd="0" presId="urn:microsoft.com/office/officeart/2018/5/layout/IconCircleLabelList"/>
    <dgm:cxn modelId="{AFBF53B6-F352-433B-8CA6-7F40418895A7}" type="presOf" srcId="{C6821CEA-BC5A-4C81-90A1-519D852CECF4}" destId="{F7D42570-8933-4CDD-8882-7DE2BAD77D10}" srcOrd="0" destOrd="0" presId="urn:microsoft.com/office/officeart/2018/5/layout/IconCircleLabelList"/>
    <dgm:cxn modelId="{F98EB7B7-2F75-4687-AAAE-F03273C02769}" type="presOf" srcId="{18B8395A-CD89-4BB0-856A-F5A9523F124E}" destId="{55128762-B76C-473C-A78B-988BAADC2F96}" srcOrd="0" destOrd="0" presId="urn:microsoft.com/office/officeart/2018/5/layout/IconCircleLabelList"/>
    <dgm:cxn modelId="{C1493DDC-E78E-44D4-8DAD-F9B68BE242FA}" type="presOf" srcId="{2E6B44DB-9CB6-45CE-980E-D1D4B165D470}" destId="{4FA7725C-B437-4686-A850-1744DAB507A6}" srcOrd="0" destOrd="0" presId="urn:microsoft.com/office/officeart/2018/5/layout/IconCircleLabelList"/>
    <dgm:cxn modelId="{5D2CD114-BFCE-4C1B-A162-73ED1EE59F2D}" type="presParOf" srcId="{55128762-B76C-473C-A78B-988BAADC2F96}" destId="{E217647F-5A8D-40A4-BC89-7C45ED6687C4}" srcOrd="0" destOrd="0" presId="urn:microsoft.com/office/officeart/2018/5/layout/IconCircleLabelList"/>
    <dgm:cxn modelId="{8112D79C-D948-4FCD-9F6D-0E0C6D422345}" type="presParOf" srcId="{E217647F-5A8D-40A4-BC89-7C45ED6687C4}" destId="{13FEE97B-F585-41A4-B937-CCFDF42B427D}" srcOrd="0" destOrd="0" presId="urn:microsoft.com/office/officeart/2018/5/layout/IconCircleLabelList"/>
    <dgm:cxn modelId="{622D7BDE-7C56-4E54-8479-4EEC93200F04}" type="presParOf" srcId="{E217647F-5A8D-40A4-BC89-7C45ED6687C4}" destId="{45427D7C-5289-41B6-8A4D-A9BC766B173B}" srcOrd="1" destOrd="0" presId="urn:microsoft.com/office/officeart/2018/5/layout/IconCircleLabelList"/>
    <dgm:cxn modelId="{4BF5B14A-11F0-4B8B-9801-45277A145548}" type="presParOf" srcId="{E217647F-5A8D-40A4-BC89-7C45ED6687C4}" destId="{4346A1EF-618F-4109-B35E-15192942EDC7}" srcOrd="2" destOrd="0" presId="urn:microsoft.com/office/officeart/2018/5/layout/IconCircleLabelList"/>
    <dgm:cxn modelId="{5F19507A-C360-479D-90F8-D28A74A8BDBA}" type="presParOf" srcId="{E217647F-5A8D-40A4-BC89-7C45ED6687C4}" destId="{F7D42570-8933-4CDD-8882-7DE2BAD77D10}" srcOrd="3" destOrd="0" presId="urn:microsoft.com/office/officeart/2018/5/layout/IconCircleLabelList"/>
    <dgm:cxn modelId="{19242AAB-D6A1-4526-B21A-78C2668A453A}" type="presParOf" srcId="{55128762-B76C-473C-A78B-988BAADC2F96}" destId="{52E672BD-E9EA-40E4-BE23-E883DC663003}" srcOrd="1" destOrd="0" presId="urn:microsoft.com/office/officeart/2018/5/layout/IconCircleLabelList"/>
    <dgm:cxn modelId="{FFF0EAB8-E408-4EDD-BC59-4814C426E399}" type="presParOf" srcId="{55128762-B76C-473C-A78B-988BAADC2F96}" destId="{E09D76FF-5C2B-4743-8CEC-2F82D34C13B2}" srcOrd="2" destOrd="0" presId="urn:microsoft.com/office/officeart/2018/5/layout/IconCircleLabelList"/>
    <dgm:cxn modelId="{1D891421-702E-4D62-9E71-9C68B0B89094}" type="presParOf" srcId="{E09D76FF-5C2B-4743-8CEC-2F82D34C13B2}" destId="{85E10314-B02A-4954-BFAA-B4D5B76458C1}" srcOrd="0" destOrd="0" presId="urn:microsoft.com/office/officeart/2018/5/layout/IconCircleLabelList"/>
    <dgm:cxn modelId="{27D85A33-3E7D-4ABE-9CE4-9CAAD97AD91B}" type="presParOf" srcId="{E09D76FF-5C2B-4743-8CEC-2F82D34C13B2}" destId="{3E983109-6946-4DC8-8AC3-0C3C6F5B9DC2}" srcOrd="1" destOrd="0" presId="urn:microsoft.com/office/officeart/2018/5/layout/IconCircleLabelList"/>
    <dgm:cxn modelId="{9F57EAF9-C228-40E3-9E82-0D9E9FE35A68}" type="presParOf" srcId="{E09D76FF-5C2B-4743-8CEC-2F82D34C13B2}" destId="{66F6F502-8705-418E-9424-DD1518AD0574}" srcOrd="2" destOrd="0" presId="urn:microsoft.com/office/officeart/2018/5/layout/IconCircleLabelList"/>
    <dgm:cxn modelId="{DF8F1517-4515-42C5-8B60-0917810B3CE1}" type="presParOf" srcId="{E09D76FF-5C2B-4743-8CEC-2F82D34C13B2}" destId="{4FA7725C-B437-4686-A850-1744DAB507A6}" srcOrd="3" destOrd="0" presId="urn:microsoft.com/office/officeart/2018/5/layout/IconCircleLabelList"/>
    <dgm:cxn modelId="{219D9C5E-C1E7-4F4A-88AC-725953CB88C9}" type="presParOf" srcId="{55128762-B76C-473C-A78B-988BAADC2F96}" destId="{741DB292-3C2D-4512-996D-BCDCCEC94736}" srcOrd="3" destOrd="0" presId="urn:microsoft.com/office/officeart/2018/5/layout/IconCircleLabelList"/>
    <dgm:cxn modelId="{1941B557-579B-4192-A9B4-C445FA62C9B8}" type="presParOf" srcId="{55128762-B76C-473C-A78B-988BAADC2F96}" destId="{DFDB70D9-5BFC-42AD-B172-64B9DB0EA143}" srcOrd="4" destOrd="0" presId="urn:microsoft.com/office/officeart/2018/5/layout/IconCircleLabelList"/>
    <dgm:cxn modelId="{6A66B846-383D-43E0-A296-1754D4177F6D}" type="presParOf" srcId="{DFDB70D9-5BFC-42AD-B172-64B9DB0EA143}" destId="{6F751B1E-E95E-47DC-9A33-B651F9C508B9}" srcOrd="0" destOrd="0" presId="urn:microsoft.com/office/officeart/2018/5/layout/IconCircleLabelList"/>
    <dgm:cxn modelId="{2C5074FD-B441-4BAB-A854-2A4F9369A6A4}" type="presParOf" srcId="{DFDB70D9-5BFC-42AD-B172-64B9DB0EA143}" destId="{E5BA21DE-7A27-485C-867B-27948826E8A8}" srcOrd="1" destOrd="0" presId="urn:microsoft.com/office/officeart/2018/5/layout/IconCircleLabelList"/>
    <dgm:cxn modelId="{EE5D6367-8178-4014-821E-A81758DB5247}" type="presParOf" srcId="{DFDB70D9-5BFC-42AD-B172-64B9DB0EA143}" destId="{3EF53B8F-ED37-4ABD-98F5-58D80FE7FA74}" srcOrd="2" destOrd="0" presId="urn:microsoft.com/office/officeart/2018/5/layout/IconCircleLabelList"/>
    <dgm:cxn modelId="{67E44DDB-4EB5-4652-A772-50B430D88BD8}" type="presParOf" srcId="{DFDB70D9-5BFC-42AD-B172-64B9DB0EA143}" destId="{17890543-A433-41B3-BF57-E9025276782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D3284-E9C2-4710-8419-426E0BC0F8FA}">
      <dsp:nvSpPr>
        <dsp:cNvPr id="0" name=""/>
        <dsp:cNvSpPr/>
      </dsp:nvSpPr>
      <dsp:spPr>
        <a:xfrm>
          <a:off x="212335" y="469890"/>
          <a:ext cx="1335915" cy="133591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150737-08FE-498D-A582-8AD2C2A58BE7}">
      <dsp:nvSpPr>
        <dsp:cNvPr id="0" name=""/>
        <dsp:cNvSpPr/>
      </dsp:nvSpPr>
      <dsp:spPr>
        <a:xfrm>
          <a:off x="492877" y="750432"/>
          <a:ext cx="774830" cy="774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A714DD-4242-4735-822D-69E0547DD3D1}">
      <dsp:nvSpPr>
        <dsp:cNvPr id="0" name=""/>
        <dsp:cNvSpPr/>
      </dsp:nvSpPr>
      <dsp:spPr>
        <a:xfrm>
          <a:off x="1834517" y="469890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kern="1200"/>
            <a:t>Real-time Water Monitoring System</a:t>
          </a:r>
          <a:r>
            <a:rPr lang="en-US" sz="1400" b="0" i="0" kern="1200"/>
            <a:t>: Develop a comprehensive system equipped with sensors to monitor water levels, and usage.</a:t>
          </a:r>
          <a:endParaRPr lang="en-US" sz="1400" kern="1200" dirty="0"/>
        </a:p>
      </dsp:txBody>
      <dsp:txXfrm>
        <a:off x="1834517" y="469890"/>
        <a:ext cx="3148942" cy="1335915"/>
      </dsp:txXfrm>
    </dsp:sp>
    <dsp:sp modelId="{7464FE83-FA72-4742-BBB6-66B75EE24441}">
      <dsp:nvSpPr>
        <dsp:cNvPr id="0" name=""/>
        <dsp:cNvSpPr/>
      </dsp:nvSpPr>
      <dsp:spPr>
        <a:xfrm>
          <a:off x="5532139" y="469890"/>
          <a:ext cx="1335915" cy="133591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3E56D-DE5C-47B8-B86D-B4275D8F3C93}">
      <dsp:nvSpPr>
        <dsp:cNvPr id="0" name=""/>
        <dsp:cNvSpPr/>
      </dsp:nvSpPr>
      <dsp:spPr>
        <a:xfrm>
          <a:off x="5812681" y="750432"/>
          <a:ext cx="774830" cy="774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22476-03EF-4AB8-B762-66F78F69D08E}">
      <dsp:nvSpPr>
        <dsp:cNvPr id="0" name=""/>
        <dsp:cNvSpPr/>
      </dsp:nvSpPr>
      <dsp:spPr>
        <a:xfrm>
          <a:off x="7154322" y="469890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kern="1200"/>
            <a:t>Automated Control and Optimization</a:t>
          </a:r>
          <a:r>
            <a:rPr lang="en-US" sz="1400" b="0" i="0" kern="1200"/>
            <a:t>: Implement automated control mechanisms within the water management system to optimize water distribution, reduce wastage, and ensure efficient usage.</a:t>
          </a:r>
          <a:endParaRPr lang="en-US" sz="1400" kern="1200"/>
        </a:p>
      </dsp:txBody>
      <dsp:txXfrm>
        <a:off x="7154322" y="469890"/>
        <a:ext cx="3148942" cy="1335915"/>
      </dsp:txXfrm>
    </dsp:sp>
    <dsp:sp modelId="{17C34369-A0FC-4F1D-AD79-65F3D5E7A6BA}">
      <dsp:nvSpPr>
        <dsp:cNvPr id="0" name=""/>
        <dsp:cNvSpPr/>
      </dsp:nvSpPr>
      <dsp:spPr>
        <a:xfrm>
          <a:off x="212335" y="2545532"/>
          <a:ext cx="1335915" cy="133591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9459D7-0DB3-4340-9FA5-10886EBA699B}">
      <dsp:nvSpPr>
        <dsp:cNvPr id="0" name=""/>
        <dsp:cNvSpPr/>
      </dsp:nvSpPr>
      <dsp:spPr>
        <a:xfrm>
          <a:off x="492877" y="2826074"/>
          <a:ext cx="774830" cy="77483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D352A-E314-4005-B531-C0A54D2B3499}">
      <dsp:nvSpPr>
        <dsp:cNvPr id="0" name=""/>
        <dsp:cNvSpPr/>
      </dsp:nvSpPr>
      <dsp:spPr>
        <a:xfrm>
          <a:off x="1834517" y="2545532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kern="1200"/>
            <a:t>Leak Detection and Response</a:t>
          </a:r>
          <a:r>
            <a:rPr lang="en-US" sz="1400" b="0" i="0" kern="1200"/>
            <a:t>: Use cloud data and detect abnormal usage.</a:t>
          </a:r>
          <a:endParaRPr lang="en-US" sz="1400" kern="1200"/>
        </a:p>
      </dsp:txBody>
      <dsp:txXfrm>
        <a:off x="1834517" y="2545532"/>
        <a:ext cx="3148942" cy="1335915"/>
      </dsp:txXfrm>
    </dsp:sp>
    <dsp:sp modelId="{16034E31-A9E8-42A6-B822-AE10C24EF84B}">
      <dsp:nvSpPr>
        <dsp:cNvPr id="0" name=""/>
        <dsp:cNvSpPr/>
      </dsp:nvSpPr>
      <dsp:spPr>
        <a:xfrm>
          <a:off x="5532139" y="2545532"/>
          <a:ext cx="1335915" cy="133591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FC9DD-2498-452F-BAFB-EB0F3EECD79E}">
      <dsp:nvSpPr>
        <dsp:cNvPr id="0" name=""/>
        <dsp:cNvSpPr/>
      </dsp:nvSpPr>
      <dsp:spPr>
        <a:xfrm>
          <a:off x="5812681" y="2826074"/>
          <a:ext cx="774830" cy="77483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5DD491-2C28-494A-8B56-AE6743060AB8}">
      <dsp:nvSpPr>
        <dsp:cNvPr id="0" name=""/>
        <dsp:cNvSpPr/>
      </dsp:nvSpPr>
      <dsp:spPr>
        <a:xfrm>
          <a:off x="7154322" y="2545532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Predict water usage profile </a:t>
          </a:r>
          <a:r>
            <a:rPr lang="en-US" sz="1400" kern="1200" dirty="0"/>
            <a:t>: By using water profile we can predict the water used in each section. </a:t>
          </a:r>
        </a:p>
      </dsp:txBody>
      <dsp:txXfrm>
        <a:off x="7154322" y="2545532"/>
        <a:ext cx="3148942" cy="13359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FEE97B-F585-41A4-B937-CCFDF42B427D}">
      <dsp:nvSpPr>
        <dsp:cNvPr id="0" name=""/>
        <dsp:cNvSpPr/>
      </dsp:nvSpPr>
      <dsp:spPr>
        <a:xfrm>
          <a:off x="2775719" y="302"/>
          <a:ext cx="922148" cy="92214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427D7C-5289-41B6-8A4D-A9BC766B173B}">
      <dsp:nvSpPr>
        <dsp:cNvPr id="0" name=""/>
        <dsp:cNvSpPr/>
      </dsp:nvSpPr>
      <dsp:spPr>
        <a:xfrm>
          <a:off x="2972243" y="196825"/>
          <a:ext cx="529101" cy="5291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D42570-8933-4CDD-8882-7DE2BAD77D10}">
      <dsp:nvSpPr>
        <dsp:cNvPr id="0" name=""/>
        <dsp:cNvSpPr/>
      </dsp:nvSpPr>
      <dsp:spPr>
        <a:xfrm>
          <a:off x="2480934" y="1209677"/>
          <a:ext cx="1511718" cy="60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UART communication of ESP8266 is done.</a:t>
          </a:r>
        </a:p>
      </dsp:txBody>
      <dsp:txXfrm>
        <a:off x="2480934" y="1209677"/>
        <a:ext cx="1511718" cy="604687"/>
      </dsp:txXfrm>
    </dsp:sp>
    <dsp:sp modelId="{85E10314-B02A-4954-BFAA-B4D5B76458C1}">
      <dsp:nvSpPr>
        <dsp:cNvPr id="0" name=""/>
        <dsp:cNvSpPr/>
      </dsp:nvSpPr>
      <dsp:spPr>
        <a:xfrm>
          <a:off x="4551989" y="302"/>
          <a:ext cx="922148" cy="92214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983109-6946-4DC8-8AC3-0C3C6F5B9DC2}">
      <dsp:nvSpPr>
        <dsp:cNvPr id="0" name=""/>
        <dsp:cNvSpPr/>
      </dsp:nvSpPr>
      <dsp:spPr>
        <a:xfrm>
          <a:off x="4748512" y="196825"/>
          <a:ext cx="529101" cy="52910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7725C-B437-4686-A850-1744DAB507A6}">
      <dsp:nvSpPr>
        <dsp:cNvPr id="0" name=""/>
        <dsp:cNvSpPr/>
      </dsp:nvSpPr>
      <dsp:spPr>
        <a:xfrm>
          <a:off x="4257204" y="1209677"/>
          <a:ext cx="1511718" cy="60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Initialization of ultrasonic sensor is done.</a:t>
          </a:r>
        </a:p>
      </dsp:txBody>
      <dsp:txXfrm>
        <a:off x="4257204" y="1209677"/>
        <a:ext cx="1511718" cy="604687"/>
      </dsp:txXfrm>
    </dsp:sp>
    <dsp:sp modelId="{6F751B1E-E95E-47DC-9A33-B651F9C508B9}">
      <dsp:nvSpPr>
        <dsp:cNvPr id="0" name=""/>
        <dsp:cNvSpPr/>
      </dsp:nvSpPr>
      <dsp:spPr>
        <a:xfrm>
          <a:off x="6328258" y="302"/>
          <a:ext cx="922148" cy="92214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A21DE-7A27-485C-867B-27948826E8A8}">
      <dsp:nvSpPr>
        <dsp:cNvPr id="0" name=""/>
        <dsp:cNvSpPr/>
      </dsp:nvSpPr>
      <dsp:spPr>
        <a:xfrm>
          <a:off x="6524782" y="196825"/>
          <a:ext cx="529101" cy="52910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890543-A433-41B3-BF57-E90252767822}">
      <dsp:nvSpPr>
        <dsp:cNvPr id="0" name=""/>
        <dsp:cNvSpPr/>
      </dsp:nvSpPr>
      <dsp:spPr>
        <a:xfrm>
          <a:off x="6033473" y="1209677"/>
          <a:ext cx="1511718" cy="60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Motor control with motor driver is done.</a:t>
          </a:r>
        </a:p>
      </dsp:txBody>
      <dsp:txXfrm>
        <a:off x="6033473" y="1209677"/>
        <a:ext cx="1511718" cy="604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0DEE3-DCCF-64DB-46AA-D7325695E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E9482F-20B6-45C7-4DAC-2930952D1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48F0E-EFDC-274A-0EEB-1F384D196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2B0B49-6671-777E-39F0-A44BD15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2597C-DF67-94DB-7DDB-BBC77477E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141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C2779-D5B8-2620-3679-DEC704D3D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BDE1A9-FBBE-29E7-2D4A-88DF93A94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15E93-95F1-F61A-AD06-32387AC73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C180E-970C-7131-FF27-9F7CB9EA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59628-3BFD-751B-609D-AF3E405BE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881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2A3722-9AF9-2E9F-27A5-757685800A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451F82-CCCB-9B72-5CCB-625E0873F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14247-620E-9D7F-7370-001757C63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62FC6-391C-DB96-F316-B3A7FBEB6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CED14-0709-36DF-DD1E-2557D2CB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245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33DFD-0555-5F3F-221A-5A78DF4E8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9C4AB-F65F-8A89-C0BA-AEE723568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87B57-0B1B-1F10-7F77-B913449FA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D72BA-030C-C40E-5DA1-9DE84690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454DF-8B52-63C8-F623-542C5DF8C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32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EC2F8-7800-0F66-75D7-ABFECABA6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72D56C-831E-87F5-4A6A-891F4044F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6EE52-6411-54EA-8DDD-A66AD18A4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3E44E-C1B8-F6EF-F68D-1F21913E0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C36F1-832E-6CDB-B34A-2D2DACCF1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966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C9DF6-CF7F-5002-2A72-D4691C204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8F2F0-0FB1-6205-50E4-661AA5F6A4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AAFC7D-B532-1216-EFF4-BAE8453634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237E2E-2BB6-039C-2B80-DA3A1BB6E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17001-7019-6B3D-8C4F-B52BB3D9D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6F0977-01E8-780E-F4B5-A92A9B45D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424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CFFAE-4A4B-263A-C03C-98B3C11AE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DA145B-F7A7-511F-1F02-921201898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C5AC4-B142-7FFB-38F8-329D8CAEE0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A81E7E-3626-ADBA-795F-678957BCE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D9E6A9-DBF9-7EDB-B925-FE42FEA02B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AE858D-868D-9659-5C9D-CDBBD420B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449811-9D28-CECA-887B-2F011D271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D12FFB-BDC6-C86C-7648-190522869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2293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679F8-2CD4-511D-5458-EF9E6AF22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DF916F-8966-A57A-CE59-20F24D427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2C4866-5DD6-38DD-691A-11C9A9739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296EFE-B5D5-CA17-1940-6BD3EEC44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930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AF10EB-4CC0-3010-7E6F-5E4BAB45D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A135B3-501D-3ECB-83DB-1EC2296A8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C7024E-B33E-D871-C25A-D02D68E50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1218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41BA4-F790-D32C-876E-369C92BEA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10B35-FE3B-71C9-18EB-F4669F944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6D679C-D4BE-9884-190F-06190D0E4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8C2C13-C397-A8D0-3F06-7F6F2AE90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CAB9B7-9F7E-F27A-595A-D2E1C029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CE020-4E41-5937-DF1A-D9555C49B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710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44631-2782-2095-6222-7B268CF16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A71B98-8271-4D00-AE0A-C1245E3CE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49AA50-777C-A556-4C93-384B1AAB5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9590D6-5A96-1BFB-6D70-85A7B4CCB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61F509-E3F5-AF0C-8271-ED731553D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78381-6AAA-054E-82A1-45C859F39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5114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ED7B42-EDBC-CCE9-CCD3-8D9631E6D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E01E3-0D62-4C1A-B60D-D4FCE8897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97D68-3802-03B6-D1C5-6718EBD91A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76A348-54F6-411A-AADD-E179D9A1BB25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0D01B-C918-EB1C-8839-B7EF3268A1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34BC3-8591-9421-1A9D-F8C0B2812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7776AD-34B5-479F-B453-94E229520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60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27FE6F-1057-E223-5A4E-87E3A1FDA2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803195" cy="2967208"/>
          </a:xfrm>
        </p:spPr>
        <p:txBody>
          <a:bodyPr>
            <a:noAutofit/>
          </a:bodyPr>
          <a:lstStyle/>
          <a:p>
            <a:pPr algn="l"/>
            <a:r>
              <a:rPr lang="en-US" sz="11500" dirty="0"/>
              <a:t>Smart water management</a:t>
            </a:r>
            <a:endParaRPr lang="en-IN" sz="11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0881A4-4C59-B6CC-DA07-5F09696210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00924" y="4619624"/>
            <a:ext cx="3946779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E-257:-Embedded System Design </a:t>
            </a:r>
            <a:endParaRPr lang="en-IN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7058F1-11E6-5002-83AD-27CA8A6BDDB8}"/>
              </a:ext>
            </a:extLst>
          </p:cNvPr>
          <p:cNvSpPr txBox="1"/>
          <p:nvPr/>
        </p:nvSpPr>
        <p:spPr>
          <a:xfrm>
            <a:off x="838199" y="4619624"/>
            <a:ext cx="3704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Vaibhav Rajesh Shatalwar</a:t>
            </a:r>
            <a:br>
              <a:rPr lang="en-US" dirty="0"/>
            </a:br>
            <a:r>
              <a:rPr lang="en-US" dirty="0"/>
              <a:t>Manav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0438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/>
      <p:bldP spid="21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9539A-559C-0A84-4582-3980D11A1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rgbClr val="242424"/>
                </a:solidFill>
                <a:highlight>
                  <a:srgbClr val="FFFFFF"/>
                </a:highlight>
                <a:latin typeface="Segoe UI" panose="020B0502040204020203" pitchFamily="34" charset="0"/>
              </a:rPr>
              <a:t>P</a:t>
            </a:r>
            <a:r>
              <a:rPr lang="en-IN" b="0" i="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</a:rPr>
              <a:t>roject Idea/Objectives:</a:t>
            </a:r>
            <a:endParaRPr lang="en-IN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C73789A-2103-EEB2-F916-1FB7624A29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70725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550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3" name="Freeform: Shape 52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5" name="Freeform: Shape 54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433959-1BA5-FDED-3CD8-E6141FEB1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System Block Diagram: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diagram of a cloud&#10;&#10;Description automatically generated">
            <a:extLst>
              <a:ext uri="{FF2B5EF4-FFF2-40B4-BE49-F238E27FC236}">
                <a16:creationId xmlns:a16="http://schemas.microsoft.com/office/drawing/2014/main" id="{563E1F2A-25EB-A421-11D3-E2F632A114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613" y="324465"/>
            <a:ext cx="6902245" cy="630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17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27B3E8-53FA-AA4E-9320-53A5756D4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US" dirty="0"/>
              <a:t>Current Progress:</a:t>
            </a:r>
            <a:endParaRPr lang="en-IN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4F1D9EF6-B14A-FC97-A4C0-57EDF32CF2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732822"/>
              </p:ext>
            </p:extLst>
          </p:nvPr>
        </p:nvGraphicFramePr>
        <p:xfrm>
          <a:off x="1082936" y="1926266"/>
          <a:ext cx="10026127" cy="1814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DBBA2B6A-BE17-C1A5-EFD7-F36F84B94647}"/>
              </a:ext>
            </a:extLst>
          </p:cNvPr>
          <p:cNvSpPr txBox="1">
            <a:spLocks/>
          </p:cNvSpPr>
          <p:nvPr/>
        </p:nvSpPr>
        <p:spPr>
          <a:xfrm>
            <a:off x="1082936" y="4066699"/>
            <a:ext cx="10026127" cy="611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68680">
              <a:spcAft>
                <a:spcPts val="600"/>
              </a:spcAft>
            </a:pPr>
            <a:r>
              <a:rPr lang="en-US" dirty="0"/>
              <a:t>Challenges:</a:t>
            </a:r>
            <a:endParaRPr lang="en-IN" sz="17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C66D30A-F89D-3A30-D9DF-1055A0E53584}"/>
              </a:ext>
            </a:extLst>
          </p:cNvPr>
          <p:cNvSpPr txBox="1">
            <a:spLocks/>
          </p:cNvSpPr>
          <p:nvPr/>
        </p:nvSpPr>
        <p:spPr>
          <a:xfrm>
            <a:off x="1082936" y="4755048"/>
            <a:ext cx="10026127" cy="1528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7170" indent="-217170" defTabSz="868680">
              <a:spcBef>
                <a:spcPts val="950"/>
              </a:spcBef>
            </a:pPr>
            <a:r>
              <a:rPr lang="en-US" sz="266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Communication of ESP8266 and TIVA.</a:t>
            </a:r>
          </a:p>
          <a:p>
            <a:pPr marL="217170" indent="-217170" defTabSz="868680">
              <a:spcBef>
                <a:spcPts val="950"/>
              </a:spcBef>
            </a:pPr>
            <a:r>
              <a:rPr lang="en-US" sz="266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Both data used to predict the water overflow.</a:t>
            </a:r>
          </a:p>
          <a:p>
            <a:pPr marL="217170" indent="-217170" defTabSz="868680">
              <a:spcBef>
                <a:spcPts val="950"/>
              </a:spcBef>
            </a:pPr>
            <a:r>
              <a:rPr lang="en-US" sz="266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Integrating both </a:t>
            </a:r>
            <a:r>
              <a:rPr lang="en-US" sz="266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tiva</a:t>
            </a:r>
            <a:r>
              <a:rPr lang="en-US" sz="266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ESP8266 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599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149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Segoe UI</vt:lpstr>
      <vt:lpstr>Office Theme</vt:lpstr>
      <vt:lpstr>Smart water management</vt:lpstr>
      <vt:lpstr>Project Idea/Objectives:</vt:lpstr>
      <vt:lpstr>System Block Diagram:</vt:lpstr>
      <vt:lpstr>Current Progress: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water management</dc:title>
  <dc:creator>Vaibhav Rajesh Shatalwar</dc:creator>
  <cp:lastModifiedBy>Vaibhav Rajesh Shatalwar</cp:lastModifiedBy>
  <cp:revision>3</cp:revision>
  <dcterms:created xsi:type="dcterms:W3CDTF">2024-04-10T15:19:20Z</dcterms:created>
  <dcterms:modified xsi:type="dcterms:W3CDTF">2024-04-10T17:25:52Z</dcterms:modified>
</cp:coreProperties>
</file>